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7" r:id="rId4"/>
    <p:sldId id="268" r:id="rId5"/>
    <p:sldId id="269" r:id="rId6"/>
    <p:sldId id="270" r:id="rId7"/>
    <p:sldId id="272" r:id="rId8"/>
    <p:sldId id="271" r:id="rId9"/>
    <p:sldId id="273" r:id="rId10"/>
    <p:sldId id="262" r:id="rId11"/>
    <p:sldId id="263" r:id="rId12"/>
    <p:sldId id="260" r:id="rId13"/>
    <p:sldId id="259" r:id="rId14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6188" autoAdjust="0"/>
  </p:normalViewPr>
  <p:slideViewPr>
    <p:cSldViewPr snapToGrid="0">
      <p:cViewPr varScale="1">
        <p:scale>
          <a:sx n="62" d="100"/>
          <a:sy n="62" d="100"/>
        </p:scale>
        <p:origin x="10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1F74E-E387-48C9-A0CF-9FB79BEE9FB0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D6DD4-F0CB-4B44-AB45-7E066E3FB93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02683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D6DD4-F0CB-4B44-AB45-7E066E3FB93F}" type="slidenum">
              <a:rPr lang="vi-VN" smtClean="0"/>
              <a:t>11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75431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D6DD4-F0CB-4B44-AB45-7E066E3FB93F}" type="slidenum">
              <a:rPr lang="vi-VN" smtClean="0"/>
              <a:t>13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44412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4FD93-9966-4A89-B2B9-40FB6DAE9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F0CE68-9C1A-4BB0-97E8-9EB7D6E9FC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C3BF6-A2A7-4912-9FA7-53B9AAAEE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91705-8073-447A-9D30-A1DA3FFC51A7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53BB2-D5A9-48EE-B01D-6EFC9AC22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78A80E-5D8F-428D-A3B3-E848F6DF6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B0BE3-0E39-4F27-A825-ABF449654B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71706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7DF12-3B14-4FED-BFB1-369FF91E3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AD8539-9067-4AE3-989D-5A1C9D8C42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7A6B5-A145-42A1-AADA-9C9B2A444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91705-8073-447A-9D30-A1DA3FFC51A7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79EA41-8A65-4CA2-89FE-A418B19CB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DAE5B-A781-4CE1-8A8F-E002F4A1B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B0BE3-0E39-4F27-A825-ABF449654B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41641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E6DC2A-CFF5-43A3-A266-35AD26D0E4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15E8EA-7930-4561-8C3B-A9140F376B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4C073-865C-4335-9789-1ECBBAB9B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91705-8073-447A-9D30-A1DA3FFC51A7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3DAF3-2523-41FA-A7F0-D465EA1C2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47CC8-0984-46E2-8620-FE65C3BDE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B0BE3-0E39-4F27-A825-ABF449654B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38106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45F0C-B475-4078-A644-65FF308F7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AFA23-94D4-4133-AEF9-6E8B1A959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D2A08-86C1-49A7-A004-7B5C32FCA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91705-8073-447A-9D30-A1DA3FFC51A7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F52414-CB4D-46B1-B4FA-1C05BE0D8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D8422-E0DD-44A2-9C49-F8A920EA6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B0BE3-0E39-4F27-A825-ABF449654B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33750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38C8D-A725-4E8D-8A95-E25128F8B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FB8DA8-ACD1-47D1-9D77-AAFAAFA06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BD3EEE-E517-44F4-9AAE-132836653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91705-8073-447A-9D30-A1DA3FFC51A7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9FD1D-622A-40A1-AFB5-1F895AEFD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BF721-C47F-46A4-92CE-BB4E1500E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B0BE3-0E39-4F27-A825-ABF449654B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2097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9500D-D246-48D2-9182-40B4EB907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F7076-D1F7-4BA0-83E6-3CAA7463AB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D65E8D-43CD-4729-8C45-0DB99A8E63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71C17A-3A2D-4EF6-88D6-6D7F7C2E1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91705-8073-447A-9D30-A1DA3FFC51A7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755A5F-CC2A-42E5-B1B0-7113BE98C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DA199E-ED92-4136-9D13-B165DB593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B0BE3-0E39-4F27-A825-ABF449654B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74334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0BECD-AA57-4DE1-A654-B718BF2D9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D18289-9670-44E8-A590-879D8A5D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8C5B44-D39D-4E01-A234-90F9FA1D8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0A8096-125E-4B35-AD8B-CCC09BE808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D5CE97-3D3B-494E-BAE5-61ED07837A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FC62F2-EB01-40AA-B784-BB3C8FBAB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91705-8073-447A-9D30-A1DA3FFC51A7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6EAF79-935D-42B7-9E17-0884C19E5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5666B4-1BCE-4CD5-8D2A-E6B9BA637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B0BE3-0E39-4F27-A825-ABF449654B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9564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153A6-76C2-4ADD-AC8A-259DE1447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362C4A-B0AE-4CDE-BB85-5660EB44F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91705-8073-447A-9D30-A1DA3FFC51A7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11E794-FE54-44C6-B7B3-684BF45B5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E7DA23-E689-431F-8C2A-EFEC34255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B0BE3-0E39-4F27-A825-ABF449654B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89561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989B6D-0D4F-4D0E-A3C5-A0DD1554E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91705-8073-447A-9D30-A1DA3FFC51A7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1547F0-AFFE-4929-84C3-B0CCD652E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5D3FF4-D8D4-4D51-A8DB-72CA67916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B0BE3-0E39-4F27-A825-ABF449654B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91118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5566B-64A0-484F-BBD9-C4E04DE76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40E27-14E3-422B-A992-644312B10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652614-3B37-4974-A2B1-2315C4232B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BF51CC-4304-4EF9-8398-9E17AF9FA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91705-8073-447A-9D30-A1DA3FFC51A7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7D2BB7-9D9F-48A3-9DA4-32B4EEFE0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38EAB0-ADED-4CD8-AFAB-84B618D3E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B0BE3-0E39-4F27-A825-ABF449654B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43357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0E028-C5A0-4A41-958A-FC36F790F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8B041E-ADAD-46E1-95E2-5D4BC591A0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791D64-84B0-43C8-8157-92C4C99C8A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A1FE2-53BB-4A54-83ED-120B8C7F3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91705-8073-447A-9D30-A1DA3FFC51A7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7CA619-644C-4947-A4A9-A70F18CEB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BD7DA-F7FC-4E44-91DC-3C6C10F20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B0BE3-0E39-4F27-A825-ABF449654B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00184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AD3064-68F7-4F7E-BBFB-23D06AF5D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47B090-98AA-4682-9B80-2FB655EF8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05E43D-590B-4FED-A01D-010BA3DD1F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91705-8073-447A-9D30-A1DA3FFC51A7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C8880-8C38-4AE3-8F61-AF43283F90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22842-67C7-4618-B706-73737877AA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B0BE3-0E39-4F27-A825-ABF449654B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1395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6.jpg"/><Relationship Id="rId4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FB88FB7-88BE-44F1-813C-37D3F84DF2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8488"/>
            <a:ext cx="12192000" cy="742952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1AFA2D-A1DC-4779-B583-7ED2BE6001D0}"/>
              </a:ext>
            </a:extLst>
          </p:cNvPr>
          <p:cNvSpPr txBox="1"/>
          <p:nvPr/>
        </p:nvSpPr>
        <p:spPr>
          <a:xfrm>
            <a:off x="3208149" y="2159724"/>
            <a:ext cx="77220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1-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endParaRPr lang="vi-V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EB640D-E81C-4953-961D-D2718CDA406F}"/>
              </a:ext>
            </a:extLst>
          </p:cNvPr>
          <p:cNvSpPr txBox="1"/>
          <p:nvPr/>
        </p:nvSpPr>
        <p:spPr>
          <a:xfrm>
            <a:off x="3099661" y="3116828"/>
            <a:ext cx="75476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vâng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vi-VN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D912A1-A74F-42CE-8D9F-EA736984A67F}"/>
              </a:ext>
            </a:extLst>
          </p:cNvPr>
          <p:cNvSpPr txBox="1"/>
          <p:nvPr/>
        </p:nvSpPr>
        <p:spPr>
          <a:xfrm>
            <a:off x="3620789" y="4386436"/>
            <a:ext cx="55871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93)</a:t>
            </a:r>
            <a:endParaRPr lang="vi-V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13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hình động\download (3).jpg">
            <a:extLst>
              <a:ext uri="{FF2B5EF4-FFF2-40B4-BE49-F238E27FC236}">
                <a16:creationId xmlns:a16="http://schemas.microsoft.com/office/drawing/2014/main" id="{4F4C33D3-8C3F-4521-8E07-A4B74266AE1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974237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6C6F434-1091-4DCE-8461-32BACFFD4C99}"/>
              </a:ext>
            </a:extLst>
          </p:cNvPr>
          <p:cNvSpPr txBox="1"/>
          <p:nvPr/>
        </p:nvSpPr>
        <p:spPr>
          <a:xfrm>
            <a:off x="3859078" y="2092272"/>
            <a:ext cx="41380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endParaRPr lang="vi-VN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979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8C1C73E-AC38-489D-B622-F5CB6150B0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59" y="523220"/>
            <a:ext cx="5222928" cy="20313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1A3F720-769F-4A79-ABE9-8E100B0690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60" y="2768951"/>
            <a:ext cx="5222928" cy="20313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7D24100-F561-4774-B8DB-EA29687CD2D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3124" y="553708"/>
            <a:ext cx="5222927" cy="230082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637A289-B54D-4CEC-AFA0-1710773E0A5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3123" y="2854529"/>
            <a:ext cx="5222928" cy="20313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35017BA-9DDC-4FB6-A3FF-2B109D11DA19}"/>
              </a:ext>
            </a:extLst>
          </p:cNvPr>
          <p:cNvSpPr txBox="1"/>
          <p:nvPr/>
        </p:nvSpPr>
        <p:spPr>
          <a:xfrm>
            <a:off x="4320153" y="0"/>
            <a:ext cx="60985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vâng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A1EA229-73DF-4B71-B970-F0D772DCDC2B}"/>
              </a:ext>
            </a:extLst>
          </p:cNvPr>
          <p:cNvSpPr txBox="1"/>
          <p:nvPr/>
        </p:nvSpPr>
        <p:spPr>
          <a:xfrm>
            <a:off x="740688" y="4855366"/>
            <a:ext cx="1110518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bươm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4195341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6969884-ECB0-4638-A93E-72025876D0AE}"/>
              </a:ext>
            </a:extLst>
          </p:cNvPr>
          <p:cNvSpPr txBox="1"/>
          <p:nvPr/>
        </p:nvSpPr>
        <p:spPr>
          <a:xfrm>
            <a:off x="3992105" y="-11338"/>
            <a:ext cx="609858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vâng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5267C39-1E93-4E8B-9E04-A48B8F20BB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59" y="743919"/>
            <a:ext cx="5222928" cy="224725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C5B4549-50E3-4F7B-B591-0492CFEC6A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59" y="3161655"/>
            <a:ext cx="5222928" cy="243323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BC10795-21F7-46F6-9D26-4276029465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4522" y="743919"/>
            <a:ext cx="5724041" cy="22472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997E9DF-2D03-462D-8B1D-312DE57126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4522" y="3161655"/>
            <a:ext cx="5724041" cy="243323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3848F69-7867-4DE2-B63A-1D60062DDCA8}"/>
              </a:ext>
            </a:extLst>
          </p:cNvPr>
          <p:cNvSpPr txBox="1"/>
          <p:nvPr/>
        </p:nvSpPr>
        <p:spPr>
          <a:xfrm>
            <a:off x="1317355" y="5734373"/>
            <a:ext cx="57240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chúngta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2749C4-3FFF-498A-957B-345397AD9AD5}"/>
              </a:ext>
            </a:extLst>
          </p:cNvPr>
          <p:cNvSpPr txBox="1"/>
          <p:nvPr/>
        </p:nvSpPr>
        <p:spPr>
          <a:xfrm>
            <a:off x="1250193" y="6257593"/>
            <a:ext cx="58738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89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7">
            <a:extLst>
              <a:ext uri="{FF2B5EF4-FFF2-40B4-BE49-F238E27FC236}">
                <a16:creationId xmlns:a16="http://schemas.microsoft.com/office/drawing/2014/main" id="{5DF33661-E333-4092-836A-3603F0B612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18000" contrast="42000"/>
          </a:blip>
          <a:srcRect/>
          <a:stretch>
            <a:fillRect/>
          </a:stretch>
        </p:blipFill>
        <p:spPr bwMode="auto">
          <a:xfrm>
            <a:off x="-130176" y="-32826"/>
            <a:ext cx="12322175" cy="7053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8FA5E3E-DB76-45FD-9636-0088E74DB23A}"/>
              </a:ext>
            </a:extLst>
          </p:cNvPr>
          <p:cNvSpPr txBox="1"/>
          <p:nvPr/>
        </p:nvSpPr>
        <p:spPr>
          <a:xfrm>
            <a:off x="3347634" y="2417736"/>
            <a:ext cx="505244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8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tạm</a:t>
            </a:r>
            <a:r>
              <a:rPr lang="en-US" sz="8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8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8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</a:t>
            </a:r>
            <a:endParaRPr lang="vi-VN" sz="8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1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9D1BC9A-745D-406B-8754-C0201FDE93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456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BAE6F03-B474-4E08-9BB5-C562D65B9CA4}"/>
              </a:ext>
            </a:extLst>
          </p:cNvPr>
          <p:cNvSpPr txBox="1"/>
          <p:nvPr/>
        </p:nvSpPr>
        <p:spPr>
          <a:xfrm>
            <a:off x="4401519" y="2140432"/>
            <a:ext cx="41845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8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endParaRPr lang="vi-VN" sz="8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793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CCF4B39-5051-4B93-A35E-AC63798B21AE}"/>
              </a:ext>
            </a:extLst>
          </p:cNvPr>
          <p:cNvSpPr txBox="1"/>
          <p:nvPr/>
        </p:nvSpPr>
        <p:spPr>
          <a:xfrm>
            <a:off x="3608522" y="0"/>
            <a:ext cx="4974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vâng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5CFD34-3BC9-4BC0-B5FC-A1DE2C89D806}"/>
              </a:ext>
            </a:extLst>
          </p:cNvPr>
          <p:cNvSpPr txBox="1"/>
          <p:nvPr/>
        </p:nvSpPr>
        <p:spPr>
          <a:xfrm>
            <a:off x="604434" y="4800276"/>
            <a:ext cx="115875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bươm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CC37CB7-22DB-40F6-893E-1519E9FBBA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59" y="523220"/>
            <a:ext cx="5222928" cy="20313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D922F97-6044-4E94-8EDA-78FAD38293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60" y="2768951"/>
            <a:ext cx="5222928" cy="20313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3C144B7-6BC8-4884-98F9-B472FA2F92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7114" y="2811740"/>
            <a:ext cx="5098938" cy="20313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6ABC313-CCAD-430F-98F8-4D535F1564D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3124" y="553708"/>
            <a:ext cx="5222927" cy="2300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328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386C70D-D15E-4D95-99C5-7164B1BBCD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423" y="111624"/>
            <a:ext cx="9190495" cy="506481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F61CC47-2D80-49F0-84B5-766BFCE9716A}"/>
              </a:ext>
            </a:extLst>
          </p:cNvPr>
          <p:cNvSpPr txBox="1"/>
          <p:nvPr/>
        </p:nvSpPr>
        <p:spPr>
          <a:xfrm>
            <a:off x="2107769" y="5346915"/>
            <a:ext cx="51454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2A1C14-D8FF-43FC-A4BA-8237D7C327C0}"/>
              </a:ext>
            </a:extLst>
          </p:cNvPr>
          <p:cNvSpPr txBox="1"/>
          <p:nvPr/>
        </p:nvSpPr>
        <p:spPr>
          <a:xfrm>
            <a:off x="1456840" y="6053113"/>
            <a:ext cx="68037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ở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trông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742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24DF584-8881-4BB8-AB87-C35F3DB4A1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9661" y="108488"/>
            <a:ext cx="9092339" cy="472490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79DE772-71E2-47A6-A1F4-9C0FC652D0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82" y="111624"/>
            <a:ext cx="2611464" cy="20313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3AFC75E-19CF-419A-82A7-425D4D4D968F}"/>
              </a:ext>
            </a:extLst>
          </p:cNvPr>
          <p:cNvSpPr txBox="1"/>
          <p:nvPr/>
        </p:nvSpPr>
        <p:spPr>
          <a:xfrm>
            <a:off x="1859797" y="5067946"/>
            <a:ext cx="5300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E7F8ED-85C0-4460-98F5-A70039114D9B}"/>
              </a:ext>
            </a:extLst>
          </p:cNvPr>
          <p:cNvSpPr txBox="1"/>
          <p:nvPr/>
        </p:nvSpPr>
        <p:spPr>
          <a:xfrm>
            <a:off x="1348352" y="5887275"/>
            <a:ext cx="70982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215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410CBF7-5E3F-44F5-ABE9-E629839F1D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627" y="-324358"/>
            <a:ext cx="7372027" cy="47029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339C1F-D80D-4FD3-8F04-CE60509269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26225" cy="202714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B68491B-5931-41D5-AA0D-250E38B645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225" y="0"/>
            <a:ext cx="2340243" cy="202714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7487593-EDBA-442D-B863-5C2067A9929E}"/>
              </a:ext>
            </a:extLst>
          </p:cNvPr>
          <p:cNvSpPr txBox="1"/>
          <p:nvPr/>
        </p:nvSpPr>
        <p:spPr>
          <a:xfrm>
            <a:off x="1929539" y="5036496"/>
            <a:ext cx="5780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con?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464A93-F656-4EC9-917B-EC1C61DF65AB}"/>
              </a:ext>
            </a:extLst>
          </p:cNvPr>
          <p:cNvSpPr txBox="1"/>
          <p:nvPr/>
        </p:nvSpPr>
        <p:spPr>
          <a:xfrm>
            <a:off x="1345769" y="5687877"/>
            <a:ext cx="71602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hu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354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24DF584-8881-4BB8-AB87-C35F3DB4A1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8217" y="189117"/>
            <a:ext cx="2448733" cy="17347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79DE772-71E2-47A6-A1F4-9C0FC652D0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84" y="189117"/>
            <a:ext cx="2448733" cy="173476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109D80F-20A8-4FCD-A224-0677F3A344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83" y="1923881"/>
            <a:ext cx="2448733" cy="17347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CE3F29D-0C3F-491A-ABC5-F3CD7926F3E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9790" y="0"/>
            <a:ext cx="7134386" cy="40681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76956E5-D04A-4AE0-8B93-DE6F61A3C23A}"/>
              </a:ext>
            </a:extLst>
          </p:cNvPr>
          <p:cNvSpPr txBox="1"/>
          <p:nvPr/>
        </p:nvSpPr>
        <p:spPr>
          <a:xfrm>
            <a:off x="1720311" y="4741574"/>
            <a:ext cx="8586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6D5421-2C13-47F5-9BC2-74BA656C93AD}"/>
              </a:ext>
            </a:extLst>
          </p:cNvPr>
          <p:cNvSpPr txBox="1"/>
          <p:nvPr/>
        </p:nvSpPr>
        <p:spPr>
          <a:xfrm>
            <a:off x="1363849" y="5541304"/>
            <a:ext cx="98517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Khi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gấu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140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hình động\download (3).jpg">
            <a:extLst>
              <a:ext uri="{FF2B5EF4-FFF2-40B4-BE49-F238E27FC236}">
                <a16:creationId xmlns:a16="http://schemas.microsoft.com/office/drawing/2014/main" id="{9539C025-25E9-4EF5-8541-1D907307C95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23987"/>
            <a:ext cx="12192000" cy="685025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7742B07-7DE4-4E7F-8C85-85C63A085DB1}"/>
              </a:ext>
            </a:extLst>
          </p:cNvPr>
          <p:cNvSpPr txBox="1"/>
          <p:nvPr/>
        </p:nvSpPr>
        <p:spPr>
          <a:xfrm>
            <a:off x="4262033" y="1979452"/>
            <a:ext cx="31926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4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4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endParaRPr lang="vi-VN" sz="4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25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AF8791D-6E02-492D-BF32-833CF11833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59" y="743918"/>
            <a:ext cx="5222928" cy="282069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8661E11-2216-4F8F-BA5C-FDA83B44A6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743918"/>
            <a:ext cx="5724041" cy="28206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7C93FE-764D-47CB-A4D1-407AA1027F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59" y="3735092"/>
            <a:ext cx="5222928" cy="282069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E5A8A26-00EB-4297-B8CC-289CC2C155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874576"/>
            <a:ext cx="5724041" cy="282069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B67A95C-2641-48A8-A3BA-EC7C9DF09CCC}"/>
              </a:ext>
            </a:extLst>
          </p:cNvPr>
          <p:cNvSpPr txBox="1"/>
          <p:nvPr/>
        </p:nvSpPr>
        <p:spPr>
          <a:xfrm>
            <a:off x="4072180" y="50215"/>
            <a:ext cx="60985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vâng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508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405</Words>
  <Application>Microsoft Office PowerPoint</Application>
  <PresentationFormat>Widescreen</PresentationFormat>
  <Paragraphs>25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4</cp:revision>
  <dcterms:created xsi:type="dcterms:W3CDTF">2021-10-30T12:41:12Z</dcterms:created>
  <dcterms:modified xsi:type="dcterms:W3CDTF">2021-11-02T14:43:58Z</dcterms:modified>
</cp:coreProperties>
</file>